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La réserve de Sophie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Huit erreurs : posez une pastille sur chacune, puis écrivez à droite l’erreur et la règle.</a:t>
            </a:r>
            <a:endParaRPr lang="fr-FR" sz="1250" dirty="0"/>
          </a:p>
        </p:txBody>
      </p:sp>
      <p:pic>
        <p:nvPicPr>
          <p:cNvPr id="9" name="Image 2" descr="/tmp/claude-0/-home-claude/f65c11cc-161e-5f4e-b08c-442681b30086/scratchpad/build/assets/reserve_sophi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88720"/>
            <a:ext cx="5660136" cy="32644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0" y="1188720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6"/>
          <p:cNvSpPr/>
          <p:nvPr/>
        </p:nvSpPr>
        <p:spPr>
          <a:xfrm>
            <a:off x="6556248" y="1188720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6940296" y="1188720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7324344" y="1188720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6172200" y="1572768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6556248" y="1572768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6940296" y="1572768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7324344" y="1572768"/>
            <a:ext cx="310896" cy="310896"/>
          </a:xfrm>
          <a:prstGeom prst="ellipse">
            <a:avLst/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6172200" y="2011680"/>
            <a:ext cx="2743200" cy="25146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huit erreurs, et la règle de chacune…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Le bon bac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déchet dans son bac. Attention : certains n’ont pas le droit d’être détruits.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1E6FB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1E6FB5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411480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Papier, carton</a:t>
            </a:r>
            <a:endParaRPr lang="fr-FR" sz="1150" dirty="0"/>
          </a:p>
        </p:txBody>
      </p:sp>
      <p:sp>
        <p:nvSpPr>
          <p:cNvPr id="12" name="Shape 8"/>
          <p:cNvSpPr/>
          <p:nvPr/>
        </p:nvSpPr>
        <p:spPr>
          <a:xfrm>
            <a:off x="1837944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837944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F0A500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837944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Plastique</a:t>
            </a:r>
            <a:endParaRPr lang="fr-FR" sz="1150" dirty="0"/>
          </a:p>
        </p:txBody>
      </p:sp>
      <p:sp>
        <p:nvSpPr>
          <p:cNvPr id="15" name="Shape 11"/>
          <p:cNvSpPr/>
          <p:nvPr/>
        </p:nvSpPr>
        <p:spPr>
          <a:xfrm>
            <a:off x="3264408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64748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264408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64748B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264408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Métal</a:t>
            </a:r>
            <a:endParaRPr lang="fr-FR" sz="1150" dirty="0"/>
          </a:p>
        </p:txBody>
      </p:sp>
      <p:sp>
        <p:nvSpPr>
          <p:cNvPr id="18" name="Shape 14"/>
          <p:cNvSpPr/>
          <p:nvPr/>
        </p:nvSpPr>
        <p:spPr>
          <a:xfrm>
            <a:off x="4690872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37B795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690872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37B795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4690872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Verre</a:t>
            </a:r>
            <a:endParaRPr lang="fr-FR" sz="1150" dirty="0"/>
          </a:p>
        </p:txBody>
      </p:sp>
      <p:sp>
        <p:nvSpPr>
          <p:cNvPr id="21" name="Shape 17"/>
          <p:cNvSpPr/>
          <p:nvPr/>
        </p:nvSpPr>
        <p:spPr>
          <a:xfrm>
            <a:off x="6117336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16A34A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117336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16A34A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6117336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Biodéchets</a:t>
            </a:r>
            <a:endParaRPr lang="fr-FR" sz="1150" dirty="0"/>
          </a:p>
        </p:txBody>
      </p:sp>
      <p:sp>
        <p:nvSpPr>
          <p:cNvPr id="24" name="Shape 20"/>
          <p:cNvSpPr/>
          <p:nvPr/>
        </p:nvSpPr>
        <p:spPr>
          <a:xfrm>
            <a:off x="7543800" y="1188720"/>
            <a:ext cx="1335024" cy="2103120"/>
          </a:xfrm>
          <a:prstGeom prst="roundRect">
            <a:avLst>
              <a:gd name="adj" fmla="val 4110"/>
            </a:avLst>
          </a:prstGeom>
          <a:solidFill>
            <a:srgbClr val="F4F8FC"/>
          </a:solidFill>
          <a:ln w="25400">
            <a:solidFill>
              <a:srgbClr val="EF4444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7543800" y="1188720"/>
            <a:ext cx="1335024" cy="384048"/>
          </a:xfrm>
          <a:prstGeom prst="roundRect">
            <a:avLst>
              <a:gd name="adj" fmla="val 14286"/>
            </a:avLst>
          </a:prstGeom>
          <a:solidFill>
            <a:srgbClr val="EF4444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7543800" y="1188720"/>
            <a:ext cx="13350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pas détruire</a:t>
            </a:r>
            <a:endParaRPr lang="fr-FR" sz="1150" dirty="0"/>
          </a:p>
        </p:txBody>
      </p:sp>
      <p:sp>
        <p:nvSpPr>
          <p:cNvPr id="27" name="Text 23"/>
          <p:cNvSpPr/>
          <p:nvPr/>
        </p:nvSpPr>
        <p:spPr>
          <a:xfrm>
            <a:off x="411480" y="352044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Cartons de livraison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2130552" y="352044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de la palette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3849624" y="352044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Canettes vides</a:t>
            </a:r>
            <a:endParaRPr lang="en-US" sz="1050" dirty="0"/>
          </a:p>
        </p:txBody>
      </p:sp>
      <p:sp>
        <p:nvSpPr>
          <p:cNvPr id="30" name="Text 26"/>
          <p:cNvSpPr/>
          <p:nvPr/>
        </p:nvSpPr>
        <p:spPr>
          <a:xfrm>
            <a:off x="5568696" y="352044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Boîtes de conserve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7287768" y="352044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Bouteilles de sirop en verre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411480" y="402336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Restes de crêpes</a:t>
            </a:r>
            <a:endParaRPr lang="en-US" sz="1050" dirty="0"/>
          </a:p>
        </p:txBody>
      </p:sp>
      <p:sp>
        <p:nvSpPr>
          <p:cNvPr id="33" name="Text 29"/>
          <p:cNvSpPr/>
          <p:nvPr/>
        </p:nvSpPr>
        <p:spPr>
          <a:xfrm>
            <a:off x="2130552" y="402336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 de café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3849624" y="402336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Bouteilles d’eau vides</a:t>
            </a:r>
            <a:endParaRPr lang="en-US" sz="1050" dirty="0"/>
          </a:p>
        </p:txBody>
      </p:sp>
      <p:sp>
        <p:nvSpPr>
          <p:cNvPr id="35" name="Text 31"/>
          <p:cNvSpPr/>
          <p:nvPr/>
        </p:nvSpPr>
        <p:spPr>
          <a:xfrm>
            <a:off x="5568696" y="402336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Peluches invendues</a:t>
            </a:r>
            <a:endParaRPr lang="en-US" sz="1050" dirty="0"/>
          </a:p>
        </p:txBody>
      </p:sp>
      <p:sp>
        <p:nvSpPr>
          <p:cNvPr id="36" name="Text 32"/>
          <p:cNvSpPr/>
          <p:nvPr/>
        </p:nvSpPr>
        <p:spPr>
          <a:xfrm>
            <a:off x="7287768" y="4023360"/>
            <a:ext cx="164592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Jouets neufs, démodés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Votre plan pour les 60 lapins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Prix de vente : 14,90 € TTC · coût d’achat : 9 € HT · couverture : 100 jours. Au moins deux actions, chiffrées et datées.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55448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84632" y="1188720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L’action</a:t>
            </a:r>
            <a:endParaRPr lang="fr-FR" sz="1100" dirty="0"/>
          </a:p>
        </p:txBody>
      </p:sp>
      <p:sp>
        <p:nvSpPr>
          <p:cNvPr id="11" name="Shape 7"/>
          <p:cNvSpPr/>
          <p:nvPr/>
        </p:nvSpPr>
        <p:spPr>
          <a:xfrm>
            <a:off x="1965960" y="1188720"/>
            <a:ext cx="146304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2039112" y="1188720"/>
            <a:ext cx="1316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Combien de lapins</a:t>
            </a:r>
            <a:endParaRPr lang="fr-FR" sz="1100" dirty="0"/>
          </a:p>
        </p:txBody>
      </p:sp>
      <p:sp>
        <p:nvSpPr>
          <p:cNvPr id="13" name="Shape 9"/>
          <p:cNvSpPr/>
          <p:nvPr/>
        </p:nvSpPr>
        <p:spPr>
          <a:xfrm>
            <a:off x="3429000" y="1188720"/>
            <a:ext cx="365760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3502152" y="1188720"/>
            <a:ext cx="3511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Comment, à quel prix</a:t>
            </a:r>
            <a:endParaRPr lang="fr-FR" sz="1100" dirty="0"/>
          </a:p>
        </p:txBody>
      </p:sp>
      <p:sp>
        <p:nvSpPr>
          <p:cNvPr id="15" name="Shape 11"/>
          <p:cNvSpPr/>
          <p:nvPr/>
        </p:nvSpPr>
        <p:spPr>
          <a:xfrm>
            <a:off x="7086600" y="1188720"/>
            <a:ext cx="182880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7159752" y="1188720"/>
            <a:ext cx="16824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combien de temps</a:t>
            </a:r>
            <a:endParaRPr lang="fr-FR" sz="1100" dirty="0"/>
          </a:p>
        </p:txBody>
      </p:sp>
      <p:sp>
        <p:nvSpPr>
          <p:cNvPr id="17" name="Shape 13"/>
          <p:cNvSpPr/>
          <p:nvPr/>
        </p:nvSpPr>
        <p:spPr>
          <a:xfrm>
            <a:off x="411480" y="1517904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484632" y="1517904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Vendre</a:t>
            </a:r>
            <a:endParaRPr lang="fr-FR" sz="1200" dirty="0"/>
          </a:p>
        </p:txBody>
      </p:sp>
      <p:sp>
        <p:nvSpPr>
          <p:cNvPr id="19" name="Text 15"/>
          <p:cNvSpPr/>
          <p:nvPr/>
        </p:nvSpPr>
        <p:spPr>
          <a:xfrm>
            <a:off x="1965960" y="1517904"/>
            <a:ext cx="14630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3429000" y="1517904"/>
            <a:ext cx="36576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7086600" y="1517904"/>
            <a:ext cx="18288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411480" y="1920240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484632" y="1920240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</a:t>
            </a:r>
            <a:endParaRPr lang="fr-FR" sz="1200" dirty="0"/>
          </a:p>
        </p:txBody>
      </p:sp>
      <p:sp>
        <p:nvSpPr>
          <p:cNvPr id="24" name="Text 20"/>
          <p:cNvSpPr/>
          <p:nvPr/>
        </p:nvSpPr>
        <p:spPr>
          <a:xfrm>
            <a:off x="1965960" y="1920240"/>
            <a:ext cx="14630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3429000" y="1920240"/>
            <a:ext cx="36576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7086600" y="1920240"/>
            <a:ext cx="18288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411480" y="2322576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484632" y="2322576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Rendre</a:t>
            </a:r>
            <a:endParaRPr lang="fr-FR" sz="1200" dirty="0"/>
          </a:p>
        </p:txBody>
      </p:sp>
      <p:sp>
        <p:nvSpPr>
          <p:cNvPr id="29" name="Text 25"/>
          <p:cNvSpPr/>
          <p:nvPr/>
        </p:nvSpPr>
        <p:spPr>
          <a:xfrm>
            <a:off x="1965960" y="2322576"/>
            <a:ext cx="14630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3429000" y="2322576"/>
            <a:ext cx="36576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7086600" y="2322576"/>
            <a:ext cx="18288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411480" y="2724912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484632" y="2724912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Donner</a:t>
            </a:r>
            <a:endParaRPr lang="fr-FR" sz="1200" dirty="0"/>
          </a:p>
        </p:txBody>
      </p:sp>
      <p:sp>
        <p:nvSpPr>
          <p:cNvPr id="34" name="Text 30"/>
          <p:cNvSpPr/>
          <p:nvPr/>
        </p:nvSpPr>
        <p:spPr>
          <a:xfrm>
            <a:off x="1965960" y="2724912"/>
            <a:ext cx="14630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5" name="Text 31"/>
          <p:cNvSpPr/>
          <p:nvPr/>
        </p:nvSpPr>
        <p:spPr>
          <a:xfrm>
            <a:off x="3429000" y="2724912"/>
            <a:ext cx="36576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7086600" y="2724912"/>
            <a:ext cx="18288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7" name="Shape 33"/>
          <p:cNvSpPr/>
          <p:nvPr/>
        </p:nvSpPr>
        <p:spPr>
          <a:xfrm>
            <a:off x="411480" y="3127248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Text 34"/>
          <p:cNvSpPr txBox="1"/>
          <p:nvPr/>
        </p:nvSpPr>
        <p:spPr>
          <a:xfrm>
            <a:off x="484632" y="3127248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Garder</a:t>
            </a:r>
            <a:endParaRPr lang="fr-FR" sz="1200" dirty="0"/>
          </a:p>
        </p:txBody>
      </p:sp>
      <p:sp>
        <p:nvSpPr>
          <p:cNvPr id="39" name="Text 35"/>
          <p:cNvSpPr/>
          <p:nvPr/>
        </p:nvSpPr>
        <p:spPr>
          <a:xfrm>
            <a:off x="1965960" y="3127248"/>
            <a:ext cx="14630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0" name="Text 36"/>
          <p:cNvSpPr/>
          <p:nvPr/>
        </p:nvSpPr>
        <p:spPr>
          <a:xfrm>
            <a:off x="3429000" y="3127248"/>
            <a:ext cx="36576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1" name="Text 37"/>
          <p:cNvSpPr/>
          <p:nvPr/>
        </p:nvSpPr>
        <p:spPr>
          <a:xfrm>
            <a:off x="7086600" y="3127248"/>
            <a:ext cx="18288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2" name="Text 38"/>
          <p:cNvSpPr txBox="1"/>
          <p:nvPr/>
        </p:nvSpPr>
        <p:spPr>
          <a:xfrm>
            <a:off x="411480" y="361188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Nadia, en trois phrases : le constat, la proposition, le résultat attendu.</a:t>
            </a:r>
            <a:endParaRPr lang="fr-FR" sz="1200" dirty="0"/>
          </a:p>
        </p:txBody>
      </p:sp>
      <p:sp>
        <p:nvSpPr>
          <p:cNvPr id="43" name="Text 39"/>
          <p:cNvSpPr/>
          <p:nvPr/>
        </p:nvSpPr>
        <p:spPr>
          <a:xfrm>
            <a:off x="411480" y="3904488"/>
            <a:ext cx="8503920" cy="77724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Gérer l'approvisionnement · Jour 2 — exercices</dc:title>
  <dc:subject>PptxGenJS Presentation</dc:subject>
  <dc:creator>AB — JMSA</dc:creator>
  <cp:lastModifiedBy>AB — JMSA</cp:lastModifiedBy>
  <cp:revision>1</cp:revision>
  <dcterms:created xsi:type="dcterms:W3CDTF">2026-10-22T12:36:03Z</dcterms:created>
  <dcterms:modified xsi:type="dcterms:W3CDTF">2026-10-22T12:36:03Z</dcterms:modified>
</cp:coreProperties>
</file>